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15" r:id="rId5"/>
    <p:sldId id="329" r:id="rId6"/>
    <p:sldId id="323" r:id="rId7"/>
    <p:sldId id="330" r:id="rId8"/>
    <p:sldId id="331" r:id="rId9"/>
    <p:sldId id="332" r:id="rId10"/>
    <p:sldId id="333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96395" autoAdjust="0"/>
  </p:normalViewPr>
  <p:slideViewPr>
    <p:cSldViewPr showGuides="1">
      <p:cViewPr varScale="1">
        <p:scale>
          <a:sx n="114" d="100"/>
          <a:sy n="114" d="100"/>
        </p:scale>
        <p:origin x="830" y="77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1352740" y="0"/>
            <a:ext cx="3219260" cy="51435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03598"/>
            <a:ext cx="4500500" cy="21242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ресурса  «Навигатор школьника»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СОШ № 191 с углубленным изучением иностранных языков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 Санкт-Петербурга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336DF6-3772-4665-95AB-F9A00A4BD8E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68044" y="3317332"/>
            <a:ext cx="3892522" cy="144015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Мещанова Виктория Игоревна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директора по воспитательной работе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Мыскова Юлия Алексеевна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педагог-организатор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 admin\Downloads\0zIpADU5MR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1"/>
          <a:stretch/>
        </p:blipFill>
        <p:spPr bwMode="auto">
          <a:xfrm>
            <a:off x="1727684" y="2499742"/>
            <a:ext cx="2340260" cy="19475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4" y="1059582"/>
            <a:ext cx="247886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работы школы на портале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edunavi.online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03012" y="155698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активной деятельности в образовательном пространстве.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обучающимся в выборе образовательной траектории по предмету.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между различными уровнями образования.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школе системы учета образовательных достижений.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конструктивной социальной активности школьников.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возможностей удовлетворения образовательных потребностей обучающихся разных уровней образования.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подходов по эффективному освоению и внедрению технологии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обучающихся по формированию индивидуальных маршрутов.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edunavi.online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5930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Русский язык и литература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Математика и информатика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 и обществознание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Иностранные языки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Естественнонаучные предметы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безопасность жизнедеятельности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Технология, изобразительное искусство, музыка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Школьное научное общество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Клуб интеллектуальных игр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Школьный ученический совет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Школьное отделение Российского движения школьников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Отделение дополнительного образования детей (ОДОД)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волонтерского чтения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3480270"/>
            <a:ext cx="7416824" cy="166323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электронного ресурса </a:t>
            </a:r>
          </a:p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«Навигатора школьника» осуществляет: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внесение информации в электронный ресурс «Навигатор школьника».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ежемесячный сводный анализ по предметам и направлениям, представленных на электронном ресурсе «Навигатор школьника».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4464" r="13637" b="39137"/>
          <a:stretch/>
        </p:blipFill>
        <p:spPr bwMode="auto">
          <a:xfrm>
            <a:off x="1511660" y="357939"/>
            <a:ext cx="7429424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9775" r="15603" b="14345"/>
          <a:stretch/>
        </p:blipFill>
        <p:spPr bwMode="auto">
          <a:xfrm>
            <a:off x="1528628" y="303498"/>
            <a:ext cx="7399856" cy="439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r="1298" b="13671"/>
          <a:stretch/>
        </p:blipFill>
        <p:spPr bwMode="auto">
          <a:xfrm>
            <a:off x="1547664" y="879562"/>
            <a:ext cx="747775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4917" r="14014" b="5357"/>
          <a:stretch/>
        </p:blipFill>
        <p:spPr bwMode="auto">
          <a:xfrm>
            <a:off x="1842098" y="331727"/>
            <a:ext cx="6948772" cy="44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426" y="2067694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211</Words>
  <Application>Microsoft Office PowerPoint</Application>
  <PresentationFormat>Экран (16:9)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Использование электронного ресурса  «Навигатор школьника» в ГБОУ СОШ № 191 с углубленным изучением иностранных языков Красногвардейского района Санкт-Петербурга </vt:lpstr>
      <vt:lpstr>Направлениям работы школы на портале edunavi.online:</vt:lpstr>
      <vt:lpstr>Задачи edunavi.online: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Ольга Григорьевна</cp:lastModifiedBy>
  <cp:revision>315</cp:revision>
  <cp:lastPrinted>2017-03-30T08:39:18Z</cp:lastPrinted>
  <dcterms:created xsi:type="dcterms:W3CDTF">2017-03-23T13:26:11Z</dcterms:created>
  <dcterms:modified xsi:type="dcterms:W3CDTF">2021-03-22T07:13:13Z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